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62" r:id="rId2"/>
    <p:sldId id="379" r:id="rId3"/>
    <p:sldId id="33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BB5355-CD16-48AA-9FB8-A3F61D780A02}" v="5" dt="2025-02-07T12:16:24.2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é Ignacio González Gómez" userId="7bf5e9a1-d954-4178-a3a4-646934011e9a" providerId="ADAL" clId="{2ABB5355-CD16-48AA-9FB8-A3F61D780A02}"/>
    <pc:docChg chg="undo custSel delSld modSld sldOrd">
      <pc:chgData name="José Ignacio González Gómez" userId="7bf5e9a1-d954-4178-a3a4-646934011e9a" providerId="ADAL" clId="{2ABB5355-CD16-48AA-9FB8-A3F61D780A02}" dt="2025-02-07T12:16:28.850" v="46" actId="1076"/>
      <pc:docMkLst>
        <pc:docMk/>
      </pc:docMkLst>
      <pc:sldChg chg="delSp mod ord">
        <pc:chgData name="José Ignacio González Gómez" userId="7bf5e9a1-d954-4178-a3a4-646934011e9a" providerId="ADAL" clId="{2ABB5355-CD16-48AA-9FB8-A3F61D780A02}" dt="2025-02-07T12:15:40.710" v="35" actId="478"/>
        <pc:sldMkLst>
          <pc:docMk/>
          <pc:sldMk cId="62340892" sldId="338"/>
        </pc:sldMkLst>
        <pc:spChg chg="del">
          <ac:chgData name="José Ignacio González Gómez" userId="7bf5e9a1-d954-4178-a3a4-646934011e9a" providerId="ADAL" clId="{2ABB5355-CD16-48AA-9FB8-A3F61D780A02}" dt="2025-02-07T12:15:40.710" v="35" actId="478"/>
          <ac:spMkLst>
            <pc:docMk/>
            <pc:sldMk cId="62340892" sldId="338"/>
            <ac:spMk id="2" creationId="{077DE6E9-90E9-B98A-02CF-FABB93A63E8A}"/>
          </ac:spMkLst>
        </pc:spChg>
        <pc:spChg chg="del">
          <ac:chgData name="José Ignacio González Gómez" userId="7bf5e9a1-d954-4178-a3a4-646934011e9a" providerId="ADAL" clId="{2ABB5355-CD16-48AA-9FB8-A3F61D780A02}" dt="2025-02-07T12:15:40.710" v="35" actId="478"/>
          <ac:spMkLst>
            <pc:docMk/>
            <pc:sldMk cId="62340892" sldId="338"/>
            <ac:spMk id="3" creationId="{CEDAB504-4AC0-322B-A04F-AF038C6A3CCB}"/>
          </ac:spMkLst>
        </pc:spChg>
        <pc:spChg chg="del">
          <ac:chgData name="José Ignacio González Gómez" userId="7bf5e9a1-d954-4178-a3a4-646934011e9a" providerId="ADAL" clId="{2ABB5355-CD16-48AA-9FB8-A3F61D780A02}" dt="2025-02-07T12:15:40.710" v="35" actId="478"/>
          <ac:spMkLst>
            <pc:docMk/>
            <pc:sldMk cId="62340892" sldId="338"/>
            <ac:spMk id="5" creationId="{D684698E-8829-D898-7E05-7BA29B778083}"/>
          </ac:spMkLst>
        </pc:spChg>
        <pc:spChg chg="del">
          <ac:chgData name="José Ignacio González Gómez" userId="7bf5e9a1-d954-4178-a3a4-646934011e9a" providerId="ADAL" clId="{2ABB5355-CD16-48AA-9FB8-A3F61D780A02}" dt="2025-02-07T12:15:40.710" v="35" actId="478"/>
          <ac:spMkLst>
            <pc:docMk/>
            <pc:sldMk cId="62340892" sldId="338"/>
            <ac:spMk id="6" creationId="{16908466-1A84-0E2A-6DA6-4D2E605C5D34}"/>
          </ac:spMkLst>
        </pc:spChg>
        <pc:spChg chg="del">
          <ac:chgData name="José Ignacio González Gómez" userId="7bf5e9a1-d954-4178-a3a4-646934011e9a" providerId="ADAL" clId="{2ABB5355-CD16-48AA-9FB8-A3F61D780A02}" dt="2025-02-07T12:15:40.710" v="35" actId="478"/>
          <ac:spMkLst>
            <pc:docMk/>
            <pc:sldMk cId="62340892" sldId="338"/>
            <ac:spMk id="7" creationId="{F9370D80-389B-49CF-B759-767C62736D72}"/>
          </ac:spMkLst>
        </pc:spChg>
        <pc:spChg chg="del">
          <ac:chgData name="José Ignacio González Gómez" userId="7bf5e9a1-d954-4178-a3a4-646934011e9a" providerId="ADAL" clId="{2ABB5355-CD16-48AA-9FB8-A3F61D780A02}" dt="2025-02-07T12:15:40.710" v="35" actId="478"/>
          <ac:spMkLst>
            <pc:docMk/>
            <pc:sldMk cId="62340892" sldId="338"/>
            <ac:spMk id="8" creationId="{6B675CCA-507F-D35B-80D9-038E67417534}"/>
          </ac:spMkLst>
        </pc:spChg>
        <pc:spChg chg="del">
          <ac:chgData name="José Ignacio González Gómez" userId="7bf5e9a1-d954-4178-a3a4-646934011e9a" providerId="ADAL" clId="{2ABB5355-CD16-48AA-9FB8-A3F61D780A02}" dt="2025-02-07T12:15:40.710" v="35" actId="478"/>
          <ac:spMkLst>
            <pc:docMk/>
            <pc:sldMk cId="62340892" sldId="338"/>
            <ac:spMk id="9" creationId="{9CFCFA99-28EC-38AF-50DE-1D4C5F8169DD}"/>
          </ac:spMkLst>
        </pc:spChg>
        <pc:spChg chg="del">
          <ac:chgData name="José Ignacio González Gómez" userId="7bf5e9a1-d954-4178-a3a4-646934011e9a" providerId="ADAL" clId="{2ABB5355-CD16-48AA-9FB8-A3F61D780A02}" dt="2025-02-07T12:15:40.710" v="35" actId="478"/>
          <ac:spMkLst>
            <pc:docMk/>
            <pc:sldMk cId="62340892" sldId="338"/>
            <ac:spMk id="16" creationId="{A6BE924C-8AD6-4B3B-5EE4-6B7F78A96A61}"/>
          </ac:spMkLst>
        </pc:spChg>
        <pc:spChg chg="del">
          <ac:chgData name="José Ignacio González Gómez" userId="7bf5e9a1-d954-4178-a3a4-646934011e9a" providerId="ADAL" clId="{2ABB5355-CD16-48AA-9FB8-A3F61D780A02}" dt="2025-02-07T12:15:40.710" v="35" actId="478"/>
          <ac:spMkLst>
            <pc:docMk/>
            <pc:sldMk cId="62340892" sldId="338"/>
            <ac:spMk id="17" creationId="{32BCB059-1BF5-55BA-9D1E-FF02E1DB7EB1}"/>
          </ac:spMkLst>
        </pc:spChg>
        <pc:spChg chg="del">
          <ac:chgData name="José Ignacio González Gómez" userId="7bf5e9a1-d954-4178-a3a4-646934011e9a" providerId="ADAL" clId="{2ABB5355-CD16-48AA-9FB8-A3F61D780A02}" dt="2025-02-07T12:15:40.710" v="35" actId="478"/>
          <ac:spMkLst>
            <pc:docMk/>
            <pc:sldMk cId="62340892" sldId="338"/>
            <ac:spMk id="19" creationId="{998F8EE7-CEC3-9DED-DD5C-BAA5901B7E0A}"/>
          </ac:spMkLst>
        </pc:spChg>
        <pc:spChg chg="del">
          <ac:chgData name="José Ignacio González Gómez" userId="7bf5e9a1-d954-4178-a3a4-646934011e9a" providerId="ADAL" clId="{2ABB5355-CD16-48AA-9FB8-A3F61D780A02}" dt="2025-02-07T11:15:03.696" v="1" actId="478"/>
          <ac:spMkLst>
            <pc:docMk/>
            <pc:sldMk cId="62340892" sldId="338"/>
            <ac:spMk id="20" creationId="{A60645C7-EBAA-37F1-6E03-7E3BC47C1BC1}"/>
          </ac:spMkLst>
        </pc:spChg>
        <pc:picChg chg="del">
          <ac:chgData name="José Ignacio González Gómez" userId="7bf5e9a1-d954-4178-a3a4-646934011e9a" providerId="ADAL" clId="{2ABB5355-CD16-48AA-9FB8-A3F61D780A02}" dt="2025-02-07T11:15:03.696" v="1" actId="478"/>
          <ac:picMkLst>
            <pc:docMk/>
            <pc:sldMk cId="62340892" sldId="338"/>
            <ac:picMk id="11" creationId="{A0709097-CFE4-5198-3C07-D67670F09FDE}"/>
          </ac:picMkLst>
        </pc:picChg>
        <pc:picChg chg="del">
          <ac:chgData name="José Ignacio González Gómez" userId="7bf5e9a1-d954-4178-a3a4-646934011e9a" providerId="ADAL" clId="{2ABB5355-CD16-48AA-9FB8-A3F61D780A02}" dt="2025-02-07T11:15:03.696" v="1" actId="478"/>
          <ac:picMkLst>
            <pc:docMk/>
            <pc:sldMk cId="62340892" sldId="338"/>
            <ac:picMk id="14" creationId="{85472EE3-1CF0-D1E6-2000-5217E1AC1170}"/>
          </ac:picMkLst>
        </pc:picChg>
        <pc:cxnChg chg="del">
          <ac:chgData name="José Ignacio González Gómez" userId="7bf5e9a1-d954-4178-a3a4-646934011e9a" providerId="ADAL" clId="{2ABB5355-CD16-48AA-9FB8-A3F61D780A02}" dt="2025-02-07T11:15:03.696" v="1" actId="478"/>
          <ac:cxnSpMkLst>
            <pc:docMk/>
            <pc:sldMk cId="62340892" sldId="338"/>
            <ac:cxnSpMk id="12" creationId="{4A5B5876-E684-48C1-DABD-67FCAD665FD3}"/>
          </ac:cxnSpMkLst>
        </pc:cxnChg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3825005124" sldId="372"/>
        </pc:sldMkLst>
      </pc:sldChg>
      <pc:sldChg chg="addSp delSp modSp mod">
        <pc:chgData name="José Ignacio González Gómez" userId="7bf5e9a1-d954-4178-a3a4-646934011e9a" providerId="ADAL" clId="{2ABB5355-CD16-48AA-9FB8-A3F61D780A02}" dt="2025-02-07T12:16:28.850" v="46" actId="1076"/>
        <pc:sldMkLst>
          <pc:docMk/>
          <pc:sldMk cId="3651921501" sldId="379"/>
        </pc:sldMkLst>
        <pc:spChg chg="mod ord">
          <ac:chgData name="José Ignacio González Gómez" userId="7bf5e9a1-d954-4178-a3a4-646934011e9a" providerId="ADAL" clId="{2ABB5355-CD16-48AA-9FB8-A3F61D780A02}" dt="2025-02-07T12:16:24.211" v="44" actId="164"/>
          <ac:spMkLst>
            <pc:docMk/>
            <pc:sldMk cId="3651921501" sldId="379"/>
            <ac:spMk id="2" creationId="{C149959C-0C3B-EF9D-8003-01037238C894}"/>
          </ac:spMkLst>
        </pc:spChg>
        <pc:spChg chg="del">
          <ac:chgData name="José Ignacio González Gómez" userId="7bf5e9a1-d954-4178-a3a4-646934011e9a" providerId="ADAL" clId="{2ABB5355-CD16-48AA-9FB8-A3F61D780A02}" dt="2025-02-07T12:16:17.664" v="43" actId="478"/>
          <ac:spMkLst>
            <pc:docMk/>
            <pc:sldMk cId="3651921501" sldId="379"/>
            <ac:spMk id="4" creationId="{4E8A455B-98F4-D8D7-1A9E-803B4C0F51AC}"/>
          </ac:spMkLst>
        </pc:spChg>
        <pc:spChg chg="del">
          <ac:chgData name="José Ignacio González Gómez" userId="7bf5e9a1-d954-4178-a3a4-646934011e9a" providerId="ADAL" clId="{2ABB5355-CD16-48AA-9FB8-A3F61D780A02}" dt="2025-02-07T12:16:17.664" v="43" actId="478"/>
          <ac:spMkLst>
            <pc:docMk/>
            <pc:sldMk cId="3651921501" sldId="379"/>
            <ac:spMk id="5" creationId="{C36E1244-FD87-3233-AB19-6AD6AB97F94B}"/>
          </ac:spMkLst>
        </pc:spChg>
        <pc:spChg chg="del">
          <ac:chgData name="José Ignacio González Gómez" userId="7bf5e9a1-d954-4178-a3a4-646934011e9a" providerId="ADAL" clId="{2ABB5355-CD16-48AA-9FB8-A3F61D780A02}" dt="2025-02-07T12:16:17.664" v="43" actId="478"/>
          <ac:spMkLst>
            <pc:docMk/>
            <pc:sldMk cId="3651921501" sldId="379"/>
            <ac:spMk id="6" creationId="{0A967768-F3C7-98A1-94AB-14AC13EC6E5F}"/>
          </ac:spMkLst>
        </pc:spChg>
        <pc:spChg chg="add mod ord">
          <ac:chgData name="José Ignacio González Gómez" userId="7bf5e9a1-d954-4178-a3a4-646934011e9a" providerId="ADAL" clId="{2ABB5355-CD16-48AA-9FB8-A3F61D780A02}" dt="2025-02-07T12:16:24.211" v="44" actId="164"/>
          <ac:spMkLst>
            <pc:docMk/>
            <pc:sldMk cId="3651921501" sldId="379"/>
            <ac:spMk id="11" creationId="{5C96ABF5-42F9-273C-E65A-C04E063EF69B}"/>
          </ac:spMkLst>
        </pc:spChg>
        <pc:spChg chg="add mod">
          <ac:chgData name="José Ignacio González Gómez" userId="7bf5e9a1-d954-4178-a3a4-646934011e9a" providerId="ADAL" clId="{2ABB5355-CD16-48AA-9FB8-A3F61D780A02}" dt="2025-02-07T12:16:24.211" v="44" actId="164"/>
          <ac:spMkLst>
            <pc:docMk/>
            <pc:sldMk cId="3651921501" sldId="379"/>
            <ac:spMk id="14" creationId="{FC7E6E22-F656-2F01-3CE5-225B376E6D5A}"/>
          </ac:spMkLst>
        </pc:spChg>
        <pc:grpChg chg="add mod">
          <ac:chgData name="José Ignacio González Gómez" userId="7bf5e9a1-d954-4178-a3a4-646934011e9a" providerId="ADAL" clId="{2ABB5355-CD16-48AA-9FB8-A3F61D780A02}" dt="2025-02-07T12:16:28.850" v="46" actId="1076"/>
          <ac:grpSpMkLst>
            <pc:docMk/>
            <pc:sldMk cId="3651921501" sldId="379"/>
            <ac:grpSpMk id="17" creationId="{5A8BBDB6-8312-C211-CB3D-8F3D59D35B9A}"/>
          </ac:grpSpMkLst>
        </pc:grpChg>
        <pc:picChg chg="add mod">
          <ac:chgData name="José Ignacio González Gómez" userId="7bf5e9a1-d954-4178-a3a4-646934011e9a" providerId="ADAL" clId="{2ABB5355-CD16-48AA-9FB8-A3F61D780A02}" dt="2025-02-07T12:16:24.211" v="44" actId="164"/>
          <ac:picMkLst>
            <pc:docMk/>
            <pc:sldMk cId="3651921501" sldId="379"/>
            <ac:picMk id="8" creationId="{BE38D3FB-4F06-3A66-27BD-2275E5098993}"/>
          </ac:picMkLst>
        </pc:picChg>
        <pc:picChg chg="add mod">
          <ac:chgData name="José Ignacio González Gómez" userId="7bf5e9a1-d954-4178-a3a4-646934011e9a" providerId="ADAL" clId="{2ABB5355-CD16-48AA-9FB8-A3F61D780A02}" dt="2025-02-07T12:16:24.211" v="44" actId="164"/>
          <ac:picMkLst>
            <pc:docMk/>
            <pc:sldMk cId="3651921501" sldId="379"/>
            <ac:picMk id="10" creationId="{C443B4B5-D753-8329-9D15-98B0C40DC7CB}"/>
          </ac:picMkLst>
        </pc:picChg>
        <pc:picChg chg="add mod">
          <ac:chgData name="José Ignacio González Gómez" userId="7bf5e9a1-d954-4178-a3a4-646934011e9a" providerId="ADAL" clId="{2ABB5355-CD16-48AA-9FB8-A3F61D780A02}" dt="2025-02-07T12:16:24.211" v="44" actId="164"/>
          <ac:picMkLst>
            <pc:docMk/>
            <pc:sldMk cId="3651921501" sldId="379"/>
            <ac:picMk id="13" creationId="{558AFA02-6C22-3025-2466-2D4A7FACF6EA}"/>
          </ac:picMkLst>
        </pc:picChg>
        <pc:cxnChg chg="del">
          <ac:chgData name="José Ignacio González Gómez" userId="7bf5e9a1-d954-4178-a3a4-646934011e9a" providerId="ADAL" clId="{2ABB5355-CD16-48AA-9FB8-A3F61D780A02}" dt="2025-02-07T12:16:17.664" v="43" actId="478"/>
          <ac:cxnSpMkLst>
            <pc:docMk/>
            <pc:sldMk cId="3651921501" sldId="379"/>
            <ac:cxnSpMk id="3" creationId="{F66CC18B-1DEB-6E44-846E-3B03A610CCD2}"/>
          </ac:cxnSpMkLst>
        </pc:cxnChg>
        <pc:cxnChg chg="add mod">
          <ac:chgData name="José Ignacio González Gómez" userId="7bf5e9a1-d954-4178-a3a4-646934011e9a" providerId="ADAL" clId="{2ABB5355-CD16-48AA-9FB8-A3F61D780A02}" dt="2025-02-07T12:16:24.211" v="44" actId="164"/>
          <ac:cxnSpMkLst>
            <pc:docMk/>
            <pc:sldMk cId="3651921501" sldId="379"/>
            <ac:cxnSpMk id="15" creationId="{2EBA46A7-1023-ACF7-ADA5-8816221CD9A7}"/>
          </ac:cxnSpMkLst>
        </pc:cxnChg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2579333201" sldId="416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645588403" sldId="421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3277402867" sldId="422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2849371603" sldId="423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4110876530" sldId="424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3823324821" sldId="425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861308787" sldId="426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1322703935" sldId="427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643912198" sldId="428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2857943067" sldId="429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2677960185" sldId="430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519042597" sldId="431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1198835061" sldId="437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1816995030" sldId="438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191192999" sldId="439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2422060827" sldId="440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1525373987" sldId="441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2160143399" sldId="442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3956217949" sldId="443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879615406" sldId="444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1061158149" sldId="445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2065541595" sldId="446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1102060549" sldId="447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1101948351" sldId="448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2466321346" sldId="449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374104236" sldId="450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2009182985" sldId="451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545682386" sldId="452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4038636004" sldId="453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3381483754" sldId="454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37368963" sldId="455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891599597" sldId="456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3568967878" sldId="457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544361798" sldId="458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3115426784" sldId="459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1753970760" sldId="460"/>
        </pc:sldMkLst>
      </pc:sldChg>
      <pc:sldChg chg="del">
        <pc:chgData name="José Ignacio González Gómez" userId="7bf5e9a1-d954-4178-a3a4-646934011e9a" providerId="ADAL" clId="{2ABB5355-CD16-48AA-9FB8-A3F61D780A02}" dt="2025-02-07T11:14:58.086" v="0" actId="47"/>
        <pc:sldMkLst>
          <pc:docMk/>
          <pc:sldMk cId="3240665517" sldId="461"/>
        </pc:sldMkLst>
      </pc:sldChg>
      <pc:sldChg chg="addSp delSp modSp mod ord">
        <pc:chgData name="José Ignacio González Gómez" userId="7bf5e9a1-d954-4178-a3a4-646934011e9a" providerId="ADAL" clId="{2ABB5355-CD16-48AA-9FB8-A3F61D780A02}" dt="2025-02-07T12:16:14.233" v="42" actId="1076"/>
        <pc:sldMkLst>
          <pc:docMk/>
          <pc:sldMk cId="3581172880" sldId="462"/>
        </pc:sldMkLst>
        <pc:spChg chg="del">
          <ac:chgData name="José Ignacio González Gómez" userId="7bf5e9a1-d954-4178-a3a4-646934011e9a" providerId="ADAL" clId="{2ABB5355-CD16-48AA-9FB8-A3F61D780A02}" dt="2025-02-07T12:15:33.827" v="32" actId="478"/>
          <ac:spMkLst>
            <pc:docMk/>
            <pc:sldMk cId="3581172880" sldId="462"/>
            <ac:spMk id="2" creationId="{53C90C63-2596-3206-B275-A82C09F9DF23}"/>
          </ac:spMkLst>
        </pc:spChg>
        <pc:spChg chg="del">
          <ac:chgData name="José Ignacio González Gómez" userId="7bf5e9a1-d954-4178-a3a4-646934011e9a" providerId="ADAL" clId="{2ABB5355-CD16-48AA-9FB8-A3F61D780A02}" dt="2025-02-07T12:15:33.827" v="32" actId="478"/>
          <ac:spMkLst>
            <pc:docMk/>
            <pc:sldMk cId="3581172880" sldId="462"/>
            <ac:spMk id="4" creationId="{8F4992CD-D9EA-E33F-4E5B-04E23080E4C1}"/>
          </ac:spMkLst>
        </pc:spChg>
        <pc:spChg chg="del">
          <ac:chgData name="José Ignacio González Gómez" userId="7bf5e9a1-d954-4178-a3a4-646934011e9a" providerId="ADAL" clId="{2ABB5355-CD16-48AA-9FB8-A3F61D780A02}" dt="2025-02-07T12:15:33.827" v="32" actId="478"/>
          <ac:spMkLst>
            <pc:docMk/>
            <pc:sldMk cId="3581172880" sldId="462"/>
            <ac:spMk id="5" creationId="{C94FBD78-986E-ACBB-5A63-BB1ADB1637F8}"/>
          </ac:spMkLst>
        </pc:spChg>
        <pc:spChg chg="del">
          <ac:chgData name="José Ignacio González Gómez" userId="7bf5e9a1-d954-4178-a3a4-646934011e9a" providerId="ADAL" clId="{2ABB5355-CD16-48AA-9FB8-A3F61D780A02}" dt="2025-02-07T12:15:33.827" v="32" actId="478"/>
          <ac:spMkLst>
            <pc:docMk/>
            <pc:sldMk cId="3581172880" sldId="462"/>
            <ac:spMk id="6" creationId="{7466B8A3-0FBB-FD1B-B5AC-EEC0B518F9B1}"/>
          </ac:spMkLst>
        </pc:spChg>
        <pc:spChg chg="mod">
          <ac:chgData name="José Ignacio González Gómez" userId="7bf5e9a1-d954-4178-a3a4-646934011e9a" providerId="ADAL" clId="{2ABB5355-CD16-48AA-9FB8-A3F61D780A02}" dt="2025-02-07T12:16:07.825" v="40" actId="164"/>
          <ac:spMkLst>
            <pc:docMk/>
            <pc:sldMk cId="3581172880" sldId="462"/>
            <ac:spMk id="9" creationId="{73BEA6C2-C83A-75E0-9913-9FAADE589D17}"/>
          </ac:spMkLst>
        </pc:spChg>
        <pc:spChg chg="mod">
          <ac:chgData name="José Ignacio González Gómez" userId="7bf5e9a1-d954-4178-a3a4-646934011e9a" providerId="ADAL" clId="{2ABB5355-CD16-48AA-9FB8-A3F61D780A02}" dt="2025-02-07T12:16:07.825" v="40" actId="164"/>
          <ac:spMkLst>
            <pc:docMk/>
            <pc:sldMk cId="3581172880" sldId="462"/>
            <ac:spMk id="18" creationId="{E6999357-EDCD-B785-CAB6-C0F09F5EB9AE}"/>
          </ac:spMkLst>
        </pc:spChg>
        <pc:grpChg chg="add mod">
          <ac:chgData name="José Ignacio González Gómez" userId="7bf5e9a1-d954-4178-a3a4-646934011e9a" providerId="ADAL" clId="{2ABB5355-CD16-48AA-9FB8-A3F61D780A02}" dt="2025-02-07T12:16:14.233" v="42" actId="1076"/>
          <ac:grpSpMkLst>
            <pc:docMk/>
            <pc:sldMk cId="3581172880" sldId="462"/>
            <ac:grpSpMk id="7" creationId="{B7E89DF5-9727-99E2-DB08-D7EAE1859D04}"/>
          </ac:grpSpMkLst>
        </pc:grpChg>
        <pc:picChg chg="mod">
          <ac:chgData name="José Ignacio González Gómez" userId="7bf5e9a1-d954-4178-a3a4-646934011e9a" providerId="ADAL" clId="{2ABB5355-CD16-48AA-9FB8-A3F61D780A02}" dt="2025-02-07T12:16:07.825" v="40" actId="164"/>
          <ac:picMkLst>
            <pc:docMk/>
            <pc:sldMk cId="3581172880" sldId="462"/>
            <ac:picMk id="11" creationId="{A45848AB-A57C-24BE-6744-D78410DB0BD1}"/>
          </ac:picMkLst>
        </pc:picChg>
        <pc:picChg chg="mod">
          <ac:chgData name="José Ignacio González Gómez" userId="7bf5e9a1-d954-4178-a3a4-646934011e9a" providerId="ADAL" clId="{2ABB5355-CD16-48AA-9FB8-A3F61D780A02}" dt="2025-02-07T12:16:07.825" v="40" actId="164"/>
          <ac:picMkLst>
            <pc:docMk/>
            <pc:sldMk cId="3581172880" sldId="462"/>
            <ac:picMk id="13" creationId="{7C49CBDF-F526-FA3C-7808-20C858035717}"/>
          </ac:picMkLst>
        </pc:picChg>
        <pc:cxnChg chg="del">
          <ac:chgData name="José Ignacio González Gómez" userId="7bf5e9a1-d954-4178-a3a4-646934011e9a" providerId="ADAL" clId="{2ABB5355-CD16-48AA-9FB8-A3F61D780A02}" dt="2025-02-07T12:15:33.827" v="32" actId="478"/>
          <ac:cxnSpMkLst>
            <pc:docMk/>
            <pc:sldMk cId="3581172880" sldId="462"/>
            <ac:cxnSpMk id="3" creationId="{68DF475B-DD41-D853-BC52-C8F33F010CF1}"/>
          </ac:cxnSpMkLst>
        </pc:cxnChg>
        <pc:cxnChg chg="mod">
          <ac:chgData name="José Ignacio González Gómez" userId="7bf5e9a1-d954-4178-a3a4-646934011e9a" providerId="ADAL" clId="{2ABB5355-CD16-48AA-9FB8-A3F61D780A02}" dt="2025-02-07T12:16:07.825" v="40" actId="164"/>
          <ac:cxnSpMkLst>
            <pc:docMk/>
            <pc:sldMk cId="3581172880" sldId="462"/>
            <ac:cxnSpMk id="14" creationId="{2335A4D7-A323-520C-A42D-1216FFD9EC25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9AFB8-5433-4D07-BCDE-CECD711CFA52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B49D9-8AB8-4F97-B898-BA3C7C1190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347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3AD48F-A98D-515A-CD3E-1BA87E403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4CA594-F963-FAD6-39E7-96933ECC8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7507A7-6525-CA1D-03E4-026152AF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534E-BDCE-4418-B760-3F7B037F3173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A53FD9-6C7D-3F3D-9C1B-AE9FE0050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8B4252-9A84-509B-D543-56493A5E8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F7F9-554F-43CD-8174-94B175FC32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601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28D0D1-6B47-0B38-9C0E-69B8117FC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0278FE-F940-2BAB-02D9-32B1AFF13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35D7E7-2A99-9AC1-7DFF-B4DE2A0E1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534E-BDCE-4418-B760-3F7B037F3173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4BB049-3E73-8614-A01F-0695CC728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000199-2446-FA9D-F1B5-090924E9A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F7F9-554F-43CD-8174-94B175FC32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460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49D1C1C-00A6-3081-DCDD-78C2906C40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B18EE5C-DEF4-5C30-B68F-2287CCCE79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D5EB66-09C0-8A99-41AF-072A3F51E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534E-BDCE-4418-B760-3F7B037F3173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39DE29-925B-C2D3-BD99-CDC91FAC1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B721B6-3C0B-9C8C-B702-C39AD14D9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F7F9-554F-43CD-8174-94B175FC32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595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F06C2F-248C-5322-F886-B101694E3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DE21E5-C2DE-5A17-622E-7F3806F22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F38C52-0E8C-DDC9-8CAD-5ECDA229F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534E-BDCE-4418-B760-3F7B037F3173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0D419E-92C6-A860-82B2-FD0EDC259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B4D17F-82E7-4BE4-392C-5D9F869F0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F7F9-554F-43CD-8174-94B175FC32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104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AD534-2BC9-EDDA-1451-2D9F197DA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8434E8-16E3-50A2-FBB4-877BB1569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26F5F5-1E26-C83B-2848-80AE44A5B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534E-BDCE-4418-B760-3F7B037F3173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FE834B-284B-2E6C-D294-161FCD4A1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BFCF35-119B-4A2D-1CA4-3A6946CEC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F7F9-554F-43CD-8174-94B175FC32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2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98695D-6EF9-9F72-46E6-47AA940BF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463773-7D8A-5B7F-202C-8FFF2DD2F9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CB6CA9-EBC1-E368-9C20-A7A146E15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765EDE-9045-38E1-26AC-C311E4F53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534E-BDCE-4418-B760-3F7B037F3173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5C538D-F465-045C-F619-EB453B10B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A078B8-5CC2-48CE-3D0C-A66A73A9F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F7F9-554F-43CD-8174-94B175FC32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585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4B67AF-BC1A-3EC8-B0E0-9B6FC54CC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27494A-02CD-B60D-ED54-EEADCBDD7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28DAFC0-C821-8316-DCA2-B1E2B5938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38E6CD1-9D28-C414-EE09-C44786529F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7FE521F-9415-82A3-E665-8CFF006D22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735C119-44E3-6F48-6F93-12D951CD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534E-BDCE-4418-B760-3F7B037F3173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DA01DD9-5BEB-C3A6-254F-33865F7BB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3A3FFC0-57AD-1F90-2827-62C5DDD6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F7F9-554F-43CD-8174-94B175FC32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989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26BD20-C035-2CA6-374D-8D124987D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A65CB1-98A0-7428-14FA-EFB228265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534E-BDCE-4418-B760-3F7B037F3173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0C1E23F-2621-2F2F-678D-68F0EC033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AD3407-4DD6-636B-6EE4-D6CF15966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F7F9-554F-43CD-8174-94B175FC32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23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4A0B195-5644-B625-4C5D-F84A1959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534E-BDCE-4418-B760-3F7B037F3173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8F102E9-15ED-7BE4-7942-CA64FD530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C7ABAAB-BAEA-AA8F-01B5-A887464B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F7F9-554F-43CD-8174-94B175FC32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259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542200-BAA0-F530-4E40-6935874D2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5D3CE7-62FF-26B0-861A-443BCA73C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58521D2-9FEE-799A-BC02-566E5B6AE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94FA86-9022-B414-4C69-DC0731D71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534E-BDCE-4418-B760-3F7B037F3173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AD88D4-4E85-2EAF-7249-E484E6CB0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C7AF0B-3D5C-2F57-7A04-03AC9A82D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F7F9-554F-43CD-8174-94B175FC32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2042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F69EC-D07F-2023-ADEC-766A78649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18B0601-4D5C-9BC1-F054-773A3E5D70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C23783-FB44-4898-FEF1-D6429F77F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CB8F8A-BB15-DBC4-A26F-2CA819BBB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534E-BDCE-4418-B760-3F7B037F3173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F76957-7512-A428-BB1C-C63F831CB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39B06F-DC6B-F105-88E4-ADA866445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F7F9-554F-43CD-8174-94B175FC32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98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73A79-4C19-8BFD-2E9B-38932F78D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99EDF6-8281-3DB8-8A21-9ADE57A8B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D90E75-43B4-680A-DD33-970A6462AE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A534E-BDCE-4418-B760-3F7B037F3173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B9C878-3F0D-108D-47F6-9FBD9FCB29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78A5CA-A471-DD70-BD7E-1A6606C4F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8F7F9-554F-43CD-8174-94B175FC32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3309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A0A9BC-A9F0-9B7F-E345-13748C08D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B7E89DF5-9727-99E2-DB08-D7EAE1859D04}"/>
              </a:ext>
            </a:extLst>
          </p:cNvPr>
          <p:cNvGrpSpPr/>
          <p:nvPr/>
        </p:nvGrpSpPr>
        <p:grpSpPr>
          <a:xfrm>
            <a:off x="88817" y="85724"/>
            <a:ext cx="7569283" cy="6448425"/>
            <a:chOff x="107867" y="0"/>
            <a:chExt cx="8318665" cy="6858000"/>
          </a:xfrm>
        </p:grpSpPr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A45848AB-A57C-24BE-6744-D78410DB0B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7867" y="0"/>
              <a:ext cx="8318665" cy="6858000"/>
            </a:xfrm>
            <a:prstGeom prst="rect">
              <a:avLst/>
            </a:prstGeom>
          </p:spPr>
        </p:pic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73BEA6C2-C83A-75E0-9913-9FAADE589D17}"/>
                </a:ext>
              </a:extLst>
            </p:cNvPr>
            <p:cNvSpPr/>
            <p:nvPr/>
          </p:nvSpPr>
          <p:spPr>
            <a:xfrm>
              <a:off x="2566399" y="76200"/>
              <a:ext cx="1253126" cy="295153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7C49CBDF-F526-FA3C-7808-20C8580357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3774" y="1851094"/>
              <a:ext cx="6116789" cy="4568755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cxnSp>
          <p:nvCxnSpPr>
            <p:cNvPr id="14" name="Conector recto de flecha 13">
              <a:extLst>
                <a:ext uri="{FF2B5EF4-FFF2-40B4-BE49-F238E27FC236}">
                  <a16:creationId xmlns:a16="http://schemas.microsoft.com/office/drawing/2014/main" id="{2335A4D7-A323-520C-A42D-1216FFD9EC25}"/>
                </a:ext>
              </a:extLst>
            </p:cNvPr>
            <p:cNvCxnSpPr>
              <a:cxnSpLocks/>
            </p:cNvCxnSpPr>
            <p:nvPr/>
          </p:nvCxnSpPr>
          <p:spPr>
            <a:xfrm>
              <a:off x="3192962" y="371353"/>
              <a:ext cx="1791402" cy="3248147"/>
            </a:xfrm>
            <a:prstGeom prst="straightConnector1">
              <a:avLst/>
            </a:prstGeom>
            <a:ln w="38100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E6999357-EDCD-B785-CAB6-C0F09F5EB9AE}"/>
                </a:ext>
              </a:extLst>
            </p:cNvPr>
            <p:cNvSpPr/>
            <p:nvPr/>
          </p:nvSpPr>
          <p:spPr>
            <a:xfrm>
              <a:off x="5038515" y="3545561"/>
              <a:ext cx="1314660" cy="95023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3581172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>
            <a:extLst>
              <a:ext uri="{FF2B5EF4-FFF2-40B4-BE49-F238E27FC236}">
                <a16:creationId xmlns:a16="http://schemas.microsoft.com/office/drawing/2014/main" id="{5A8BBDB6-8312-C211-CB3D-8F3D59D35B9A}"/>
              </a:ext>
            </a:extLst>
          </p:cNvPr>
          <p:cNvGrpSpPr/>
          <p:nvPr/>
        </p:nvGrpSpPr>
        <p:grpSpPr>
          <a:xfrm>
            <a:off x="2162175" y="257175"/>
            <a:ext cx="7252050" cy="5929737"/>
            <a:chOff x="178056" y="109112"/>
            <a:chExt cx="7502619" cy="6087325"/>
          </a:xfrm>
        </p:grpSpPr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BE38D3FB-4F06-3A66-27BD-2275E50989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8056" y="109112"/>
              <a:ext cx="7039957" cy="6087325"/>
            </a:xfrm>
            <a:prstGeom prst="rect">
              <a:avLst/>
            </a:prstGeom>
          </p:spPr>
        </p:pic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C443B4B5-D753-8329-9D15-98B0C40DC7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21410" y="208451"/>
              <a:ext cx="3859265" cy="1199207"/>
            </a:xfrm>
            <a:prstGeom prst="rect">
              <a:avLst/>
            </a:prstGeom>
          </p:spPr>
        </p:pic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5C96ABF5-42F9-273C-E65A-C04E063EF69B}"/>
                </a:ext>
              </a:extLst>
            </p:cNvPr>
            <p:cNvSpPr/>
            <p:nvPr/>
          </p:nvSpPr>
          <p:spPr>
            <a:xfrm>
              <a:off x="2852459" y="208451"/>
              <a:ext cx="968951" cy="22969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558AFA02-6C22-3025-2466-2D4A7FACF6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4129" y="2122501"/>
              <a:ext cx="5892975" cy="3906824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C149959C-0C3B-EF9D-8003-01037238C894}"/>
                </a:ext>
              </a:extLst>
            </p:cNvPr>
            <p:cNvSpPr/>
            <p:nvPr/>
          </p:nvSpPr>
          <p:spPr>
            <a:xfrm>
              <a:off x="303314" y="4181475"/>
              <a:ext cx="845575" cy="37337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FC7E6E22-F656-2F01-3CE5-225B376E6D5A}"/>
                </a:ext>
              </a:extLst>
            </p:cNvPr>
            <p:cNvSpPr/>
            <p:nvPr/>
          </p:nvSpPr>
          <p:spPr>
            <a:xfrm>
              <a:off x="6087198" y="3928336"/>
              <a:ext cx="845575" cy="66271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cxnSp>
          <p:nvCxnSpPr>
            <p:cNvPr id="15" name="Conector recto de flecha 14">
              <a:extLst>
                <a:ext uri="{FF2B5EF4-FFF2-40B4-BE49-F238E27FC236}">
                  <a16:creationId xmlns:a16="http://schemas.microsoft.com/office/drawing/2014/main" id="{2EBA46A7-1023-ACF7-ADA5-8816221CD9A7}"/>
                </a:ext>
              </a:extLst>
            </p:cNvPr>
            <p:cNvCxnSpPr>
              <a:cxnSpLocks/>
            </p:cNvCxnSpPr>
            <p:nvPr/>
          </p:nvCxnSpPr>
          <p:spPr>
            <a:xfrm>
              <a:off x="3336934" y="438150"/>
              <a:ext cx="2723990" cy="3821543"/>
            </a:xfrm>
            <a:prstGeom prst="straightConnector1">
              <a:avLst/>
            </a:prstGeom>
            <a:ln w="38100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1921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408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8533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Ignacio González Gómez</dc:creator>
  <cp:lastModifiedBy>José Ignacio González Gómez</cp:lastModifiedBy>
  <cp:revision>249</cp:revision>
  <dcterms:created xsi:type="dcterms:W3CDTF">2023-11-27T15:48:28Z</dcterms:created>
  <dcterms:modified xsi:type="dcterms:W3CDTF">2025-02-07T12:16:38Z</dcterms:modified>
</cp:coreProperties>
</file>